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4"/>
  </p:sldMasterIdLst>
  <p:notesMasterIdLst>
    <p:notesMasterId r:id="rId13"/>
  </p:notesMasterIdLst>
  <p:handoutMasterIdLst>
    <p:handoutMasterId r:id="rId14"/>
  </p:handoutMasterIdLst>
  <p:sldIdLst>
    <p:sldId id="356" r:id="rId5"/>
    <p:sldId id="350" r:id="rId6"/>
    <p:sldId id="284" r:id="rId7"/>
    <p:sldId id="285" r:id="rId8"/>
    <p:sldId id="354" r:id="rId9"/>
    <p:sldId id="344" r:id="rId10"/>
    <p:sldId id="347" r:id="rId11"/>
    <p:sldId id="257" r:id="rId12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5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DEFF7"/>
    <a:srgbClr val="D0D1D9"/>
    <a:srgbClr val="F6F9FF"/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3" autoAdjust="0"/>
    <p:restoredTop sz="94634" autoAdjust="0"/>
  </p:normalViewPr>
  <p:slideViewPr>
    <p:cSldViewPr snapToGrid="0">
      <p:cViewPr varScale="1">
        <p:scale>
          <a:sx n="77" d="100"/>
          <a:sy n="77" d="100"/>
        </p:scale>
        <p:origin x="82" y="216"/>
      </p:cViewPr>
      <p:guideLst>
        <p:guide pos="3840"/>
        <p:guide orient="horz" pos="25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78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BC89A01-A5C8-4339-ACEA-B1C5FCFA4E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DDCA35-6D4C-4279-85C5-F71A578F2E8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6533668-0E84-4061-84A9-DD4A30B89CFF}" type="datetime1">
              <a:rPr lang="en-GB" smtClean="0"/>
              <a:t>12/12/2024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80FEFB-2BC1-4CF9-8B77-B0D75B6E160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95EDB6-8D14-418D-914B-7C023E99554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71D5864-DF60-490B-BE3C-166E6D9CB7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92894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545FC2-2269-4CFA-96A3-AA25587AE969}" type="datetime1">
              <a:rPr lang="en-GB" smtClean="0"/>
              <a:pPr/>
              <a:t>12/12/2024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67E557C-9E66-43F1-9F87-179A985BA47D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932136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67E557C-9E66-43F1-9F87-179A985BA47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2130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67E557C-9E66-43F1-9F87-179A985BA47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21891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67E557C-9E66-43F1-9F87-179A985BA47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9875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67E557C-9E66-43F1-9F87-179A985BA47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4375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67E557C-9E66-43F1-9F87-179A985BA47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370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67E557C-9E66-43F1-9F87-179A985BA47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73125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67E557C-9E66-43F1-9F87-179A985BA47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81206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67E557C-9E66-43F1-9F87-179A985BA47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3151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F9512BDE-EEA0-404B-8D45-8AA93D61DABC}"/>
              </a:ext>
            </a:extLst>
          </p:cNvPr>
          <p:cNvSpPr/>
          <p:nvPr userDrawn="1"/>
        </p:nvSpPr>
        <p:spPr>
          <a:xfrm flipH="1">
            <a:off x="-1" y="4450188"/>
            <a:ext cx="12192000" cy="240781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E1223535-0F2F-6340-80B9-0B5D9364A13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cap="all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2358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343884"/>
            <a:ext cx="10058400" cy="3760891"/>
          </a:xfrm>
          <a:noFill/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1289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2407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id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202A34A5-A029-A246-82C6-D288185EB396}"/>
              </a:ext>
            </a:extLst>
          </p:cNvPr>
          <p:cNvSpPr/>
          <p:nvPr userDrawn="1"/>
        </p:nvSpPr>
        <p:spPr>
          <a:xfrm flipH="1">
            <a:off x="0" y="0"/>
            <a:ext cx="3351057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097280" y="2459736"/>
            <a:ext cx="9912096" cy="3760891"/>
          </a:xfrm>
          <a:solidFill>
            <a:schemeClr val="bg1"/>
          </a:solidFill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n-GB" noProof="0"/>
              <a:t>Click to add video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1289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45832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35FB147F-5DC4-B24C-B8CB-D3DA74290381}"/>
              </a:ext>
            </a:extLst>
          </p:cNvPr>
          <p:cNvSpPr/>
          <p:nvPr userDrawn="1"/>
        </p:nvSpPr>
        <p:spPr>
          <a:xfrm>
            <a:off x="1" y="34290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A400A9BD-AA60-E24D-9FC2-722758C8C933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B9308E97-4F89-394E-856A-5B4EFCB2E7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7279" y="2163331"/>
            <a:ext cx="2919413" cy="2919413"/>
          </a:xfrm>
          <a:solidFill>
            <a:srgbClr val="EDEFF7"/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A50BECA0-8817-964B-AEDB-A45669684C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59186" y="2163331"/>
            <a:ext cx="2919413" cy="2919413"/>
          </a:xfrm>
          <a:solidFill>
            <a:srgbClr val="EDEFF7"/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EF399F4D-B67A-4C4B-BCF3-36FE110603F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21093" y="2163331"/>
            <a:ext cx="2919413" cy="2919413"/>
          </a:xfrm>
          <a:solidFill>
            <a:srgbClr val="EDEFF7"/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08305C84-E25F-EC49-8F2B-4C0181FD3AB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279" y="5257321"/>
            <a:ext cx="2919413" cy="583534"/>
          </a:xfrm>
        </p:spPr>
        <p:txBody>
          <a:bodyPr lIns="91440" rIns="91440" rtlCol="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Name Goes Here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A57A1FCE-E6BF-3747-9D43-42DBA6656EC0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666773" y="5257321"/>
            <a:ext cx="2919413" cy="583534"/>
          </a:xfrm>
        </p:spPr>
        <p:txBody>
          <a:bodyPr lIns="91440" rIns="91440" rtlCol="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Name Goes Here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B4B74C8-96E7-684F-91B9-8CE56CD10F1E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236267" y="5257321"/>
            <a:ext cx="2919413" cy="583534"/>
          </a:xfrm>
        </p:spPr>
        <p:txBody>
          <a:bodyPr lIns="91440" rIns="91440" rtlCol="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Name Goes Here</a:t>
            </a:r>
          </a:p>
        </p:txBody>
      </p:sp>
      <p:sp>
        <p:nvSpPr>
          <p:cNvPr id="25" name="Title Placeholder 1">
            <a:extLst>
              <a:ext uri="{FF2B5EF4-FFF2-40B4-BE49-F238E27FC236}">
                <a16:creationId xmlns:a16="http://schemas.microsoft.com/office/drawing/2014/main" id="{D522564E-B348-544F-A8E5-CFCAFA48B5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1268337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88907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05BFC727-5650-B049-AA2A-2511C08FB35B}"/>
              </a:ext>
            </a:extLst>
          </p:cNvPr>
          <p:cNvSpPr/>
          <p:nvPr userDrawn="1"/>
        </p:nvSpPr>
        <p:spPr>
          <a:xfrm flipH="1">
            <a:off x="0" y="0"/>
            <a:ext cx="1195754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E700C598-C823-744D-BE16-5114B7625057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21BED569-C9C5-8F4D-A42A-ED4914579D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24550" y="633875"/>
            <a:ext cx="5632450" cy="5591175"/>
          </a:xfrm>
          <a:solidFill>
            <a:schemeClr val="tx2"/>
          </a:solidFill>
        </p:spPr>
        <p:txBody>
          <a:bodyPr rtlCol="0"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ACB6E588-2EB7-9A41-A93A-7757596EF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0"/>
            <a:ext cx="4157296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pPr rtl="0"/>
            <a:r>
              <a:rPr lang="en-GB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6C0FE70-F6BB-3D40-AD3C-E704CABE49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2281657"/>
            <a:ext cx="4157296" cy="3633471"/>
          </a:xfrm>
        </p:spPr>
        <p:txBody>
          <a:bodyPr rtlCol="0">
            <a:normAutofit/>
          </a:bodyPr>
          <a:lstStyle>
            <a:lvl1pPr marL="0" indent="0">
              <a:buClr>
                <a:schemeClr val="tx1"/>
              </a:buClr>
              <a:buNone/>
              <a:defRPr sz="1600">
                <a:solidFill>
                  <a:schemeClr val="tx1"/>
                </a:solidFill>
              </a:defRPr>
            </a:lvl1pPr>
            <a:lvl2pPr marL="201168" indent="0">
              <a:buClr>
                <a:schemeClr val="tx1"/>
              </a:buClr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2pPr>
            <a:lvl3pPr marL="38404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3pPr>
            <a:lvl4pPr marL="56692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4pPr>
            <a:lvl5pPr marL="74980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01714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68FFC2D-846C-4042-B011-526AFC6287E9}" type="datetime1">
              <a:rPr lang="en-GB" noProof="0" smtClean="0"/>
              <a:t>12/12/2024</a:t>
            </a:fld>
            <a:endParaRPr lang="en-GB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0AB10FFC-D586-994D-8D3D-F4042255CB72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C7B0C08A-E831-D242-B2CE-2DEB004F982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5C2191-88F7-4148-96FD-E129F707E038}"/>
              </a:ext>
            </a:extLst>
          </p:cNvPr>
          <p:cNvCxnSpPr/>
          <p:nvPr userDrawn="1"/>
        </p:nvCxnSpPr>
        <p:spPr>
          <a:xfrm>
            <a:off x="6818393" y="999565"/>
            <a:ext cx="0" cy="48588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61FB2196-E251-5A40-86F7-6092CEBFA1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5460992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4800" cap="all" baseline="0"/>
            </a:lvl1pPr>
          </a:lstStyle>
          <a:p>
            <a:pPr rtl="0"/>
            <a:r>
              <a:rPr lang="en-GB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ACD1B-0D9C-A547-98A0-D66C341D3D7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540794" y="831286"/>
            <a:ext cx="4016206" cy="5195425"/>
          </a:xfrm>
        </p:spPr>
        <p:txBody>
          <a:bodyPr rtlCol="0" anchor="ctr">
            <a:normAutofit/>
          </a:bodyPr>
          <a:lstStyle>
            <a:lvl1pPr marL="342900" indent="-342900"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buClr>
                <a:schemeClr val="tx1"/>
              </a:buClr>
              <a:buFont typeface="+mj-lt"/>
              <a:buAutoNum type="arabicPeriod"/>
              <a:defRPr sz="1400"/>
            </a:lvl2pPr>
            <a:lvl3pPr marL="612648" indent="-228600">
              <a:buClr>
                <a:schemeClr val="tx1"/>
              </a:buClr>
              <a:buFont typeface="+mj-lt"/>
              <a:buAutoNum type="arabicPeriod"/>
              <a:defRPr sz="1100"/>
            </a:lvl3pPr>
            <a:lvl4pPr marL="795528" indent="-228600">
              <a:buClr>
                <a:schemeClr val="tx1"/>
              </a:buClr>
              <a:buFont typeface="+mj-lt"/>
              <a:buAutoNum type="arabicPeriod"/>
              <a:defRPr sz="1100"/>
            </a:lvl4pPr>
            <a:lvl5pPr marL="978408" indent="-228600">
              <a:buClr>
                <a:schemeClr val="tx1"/>
              </a:buClr>
              <a:buFont typeface="+mj-lt"/>
              <a:buAutoNum type="arabicPeriod"/>
              <a:defRPr sz="1100"/>
            </a:lvl5pPr>
          </a:lstStyle>
          <a:p>
            <a:pPr lvl="0" rtl="0"/>
            <a:r>
              <a:rPr lang="en-GB" noProof="0"/>
              <a:t>Quote Goes Here</a:t>
            </a:r>
          </a:p>
        </p:txBody>
      </p:sp>
    </p:spTree>
    <p:extLst>
      <p:ext uri="{BB962C8B-B14F-4D97-AF65-F5344CB8AC3E}">
        <p14:creationId xmlns:p14="http://schemas.microsoft.com/office/powerpoint/2010/main" val="4184935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B3B5E6-2C1F-4D10-B224-B627441C3970}" type="datetime1">
              <a:rPr lang="en-GB" noProof="0" smtClean="0"/>
              <a:t>12/12/2024</a:t>
            </a:fld>
            <a:endParaRPr lang="en-GB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AA314B25-B4AF-394E-BBDA-7E6BAD315F39}"/>
              </a:ext>
            </a:extLst>
          </p:cNvPr>
          <p:cNvSpPr/>
          <p:nvPr userDrawn="1"/>
        </p:nvSpPr>
        <p:spPr>
          <a:xfrm>
            <a:off x="3351057" y="0"/>
            <a:ext cx="8840943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37575EF-0D14-6140-A91B-260C9C9DFE4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82544261-8049-494B-A93D-BDFF1BB847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4886854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cap="all" baseline="0"/>
            </a:lvl1pPr>
          </a:lstStyle>
          <a:p>
            <a:pPr rtl="0"/>
            <a:r>
              <a:rPr lang="en-GB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9214786D-83EE-814C-A5E4-D0EC7D29D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5829" y="633875"/>
            <a:ext cx="5981171" cy="5590250"/>
          </a:xfrm>
        </p:spPr>
        <p:txBody>
          <a:bodyPr rtlCol="0" anchor="ctr">
            <a:normAutofit/>
          </a:bodyPr>
          <a:lstStyle>
            <a:lvl1pPr marL="342900" indent="-3429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2pPr>
            <a:lvl3pPr marL="61264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3pPr>
            <a:lvl4pPr marL="79552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4pPr>
            <a:lvl5pPr marL="97840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079185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2E148DD3-DD87-154B-80B4-2421965D3C83}"/>
              </a:ext>
            </a:extLst>
          </p:cNvPr>
          <p:cNvSpPr/>
          <p:nvPr userDrawn="1"/>
        </p:nvSpPr>
        <p:spPr>
          <a:xfrm>
            <a:off x="1" y="17145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42E4732-0E8F-7B46-BD08-0F2EE0DA8786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E73F81A-7260-5C4F-A7FF-CA2CC731BC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3870" y="1283833"/>
            <a:ext cx="571181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4CD13CD4-3E4F-2E41-ACF4-2446257D2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43870" y="2286000"/>
            <a:ext cx="5711810" cy="3630168"/>
          </a:xfrm>
        </p:spPr>
        <p:txBody>
          <a:bodyPr rtlCol="0"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8E69886-8907-DB47-87C2-0621AF156D9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5170" y="630936"/>
            <a:ext cx="4589130" cy="5586984"/>
          </a:xfrm>
          <a:solidFill>
            <a:srgbClr val="EDEFF7"/>
          </a:solidFill>
        </p:spPr>
        <p:txBody>
          <a:bodyPr rtlCol="0"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626310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">
            <a:extLst>
              <a:ext uri="{FF2B5EF4-FFF2-40B4-BE49-F238E27FC236}">
                <a16:creationId xmlns:a16="http://schemas.microsoft.com/office/drawing/2014/main" id="{9C88DF2D-0421-A94C-82C1-867E1E5E4907}"/>
              </a:ext>
            </a:extLst>
          </p:cNvPr>
          <p:cNvSpPr/>
          <p:nvPr userDrawn="1"/>
        </p:nvSpPr>
        <p:spPr>
          <a:xfrm>
            <a:off x="10993582" y="0"/>
            <a:ext cx="1198418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334D05A3-7A20-9447-8D39-F2980D85413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634999" y="3927894"/>
            <a:ext cx="10922000" cy="2326856"/>
          </a:xfrm>
          <a:prstGeom prst="rect">
            <a:avLst/>
          </a:prstGeom>
          <a:solidFill>
            <a:srgbClr val="F6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35001" y="630936"/>
            <a:ext cx="10921998" cy="3294019"/>
          </a:xfrm>
          <a:solidFill>
            <a:schemeClr val="bg1"/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298078"/>
            <a:ext cx="10113645" cy="743682"/>
          </a:xfrm>
          <a:prstGeom prst="rect">
            <a:avLst/>
          </a:prstGeo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213716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6387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1552108B-1F90-0044-A7D4-0956E919F29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pPr rtl="0"/>
            <a:fld id="{606544FA-E366-457A-A174-277D7453B19F}" type="datetime1">
              <a:rPr lang="en-GB" noProof="0" smtClean="0"/>
              <a:t>12/12/2024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94360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93" r:id="rId3"/>
    <p:sldLayoutId id="2147483688" r:id="rId4"/>
    <p:sldLayoutId id="2147483692" r:id="rId5"/>
    <p:sldLayoutId id="2147483691" r:id="rId6"/>
    <p:sldLayoutId id="2147483690" r:id="rId7"/>
    <p:sldLayoutId id="2147483689" r:id="rId8"/>
    <p:sldLayoutId id="214748368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tank on a dirt road&#10;&#10;Description automatically generated">
            <a:extLst>
              <a:ext uri="{FF2B5EF4-FFF2-40B4-BE49-F238E27FC236}">
                <a16:creationId xmlns:a16="http://schemas.microsoft.com/office/drawing/2014/main" id="{435988A7-EEB6-F5E2-EB97-1EDFD68EA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3313" y="602694"/>
            <a:ext cx="7684265" cy="563398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B7AEFB0-51F2-5449-996C-73382891D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5179534" cy="3566160"/>
          </a:xfrm>
        </p:spPr>
        <p:txBody>
          <a:bodyPr rtlCol="0" anchor="b">
            <a:normAutofit/>
          </a:bodyPr>
          <a:lstStyle/>
          <a:p>
            <a:pPr rtl="0"/>
            <a:r>
              <a:rPr lang="en-GB" sz="6000" dirty="0"/>
              <a:t>Ares</a:t>
            </a:r>
            <a:br>
              <a:rPr lang="en-GB" sz="6000" dirty="0"/>
            </a:br>
            <a:r>
              <a:rPr lang="en-GB" sz="6000" dirty="0"/>
              <a:t>Team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0F6D6CF-8D73-6643-A348-53AAE29FD1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 dirty="0"/>
              <a:t>Tank wars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3813F4-23CB-BC9D-5B4A-1C70D33042E6}"/>
              </a:ext>
            </a:extLst>
          </p:cNvPr>
          <p:cNvSpPr txBox="1"/>
          <p:nvPr/>
        </p:nvSpPr>
        <p:spPr>
          <a:xfrm>
            <a:off x="8206154" y="4645152"/>
            <a:ext cx="31652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KORNEL</a:t>
            </a:r>
          </a:p>
          <a:p>
            <a:pPr algn="r"/>
            <a:r>
              <a:rPr lang="en-GB" dirty="0"/>
              <a:t>KRZYSZTOF</a:t>
            </a:r>
          </a:p>
          <a:p>
            <a:pPr algn="r"/>
            <a:r>
              <a:rPr lang="en-GB" dirty="0"/>
              <a:t>TITAS</a:t>
            </a:r>
          </a:p>
          <a:p>
            <a:pPr algn="r"/>
            <a:r>
              <a:rPr lang="en-GB" dirty="0"/>
              <a:t>OMNI</a:t>
            </a:r>
          </a:p>
        </p:txBody>
      </p:sp>
    </p:spTree>
    <p:extLst>
      <p:ext uri="{BB962C8B-B14F-4D97-AF65-F5344CB8AC3E}">
        <p14:creationId xmlns:p14="http://schemas.microsoft.com/office/powerpoint/2010/main" val="3451096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334ED7-E158-30F5-BB6D-F5E6BB0662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921" b="22535"/>
          <a:stretch/>
        </p:blipFill>
        <p:spPr>
          <a:xfrm>
            <a:off x="635001" y="630936"/>
            <a:ext cx="10921998" cy="3294019"/>
          </a:xfrm>
          <a:prstGeom prst="rect">
            <a:avLst/>
          </a:prstGeom>
          <a:noFill/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5E51183-D0D9-A74B-94F0-9EC0104A7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298078"/>
            <a:ext cx="10113645" cy="743682"/>
          </a:xfrm>
        </p:spPr>
        <p:txBody>
          <a:bodyPr rtlCol="0" anchor="b">
            <a:normAutofit/>
          </a:bodyPr>
          <a:lstStyle/>
          <a:p>
            <a:pPr rtl="0">
              <a:tabLst>
                <a:tab pos="3308350" algn="l"/>
              </a:tabLst>
            </a:pPr>
            <a:r>
              <a:rPr lang="en-GB" dirty="0"/>
              <a:t>AI Techniques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9ED1B1-6FE0-FA43-95C4-366DBD1F13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213716"/>
            <a:ext cx="10113264" cy="609600"/>
          </a:xfrm>
        </p:spPr>
        <p:txBody>
          <a:bodyPr rtlCol="0">
            <a:normAutofit/>
          </a:bodyPr>
          <a:lstStyle/>
          <a:p>
            <a:pPr marL="0" indent="0" rtl="0">
              <a:buFont typeface="Calibri" panose="020F0502020204030204" pitchFamily="34" charset="0"/>
              <a:buNone/>
            </a:pPr>
            <a:r>
              <a:rPr lang="en-GB" b="1" spc="200" dirty="0"/>
              <a:t>FSM</a:t>
            </a:r>
            <a:r>
              <a:rPr lang="en-GB" spc="200" dirty="0"/>
              <a:t> – </a:t>
            </a:r>
            <a:r>
              <a:rPr lang="en-GB" b="1" spc="200" dirty="0"/>
              <a:t>F</a:t>
            </a:r>
            <a:r>
              <a:rPr lang="en-GB" spc="200" dirty="0"/>
              <a:t>inite </a:t>
            </a:r>
            <a:r>
              <a:rPr lang="en-GB" b="1" spc="200" dirty="0"/>
              <a:t>S</a:t>
            </a:r>
            <a:r>
              <a:rPr lang="en-GB" spc="200" dirty="0"/>
              <a:t>tate </a:t>
            </a:r>
            <a:r>
              <a:rPr lang="en-GB" b="1" spc="200" dirty="0"/>
              <a:t>M</a:t>
            </a:r>
            <a:r>
              <a:rPr lang="en-GB" spc="200" dirty="0"/>
              <a:t>achine</a:t>
            </a:r>
          </a:p>
        </p:txBody>
      </p:sp>
    </p:spTree>
    <p:extLst>
      <p:ext uri="{BB962C8B-B14F-4D97-AF65-F5344CB8AC3E}">
        <p14:creationId xmlns:p14="http://schemas.microsoft.com/office/powerpoint/2010/main" val="971976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00900CD-B943-934F-857F-30AA913FE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Intended behaviour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A09EEBC-5E2C-D240-A5D6-6952B8392E4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marL="285750" indent="-285750" rtl="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GB" dirty="0"/>
              <a:t>Aggressive Tank</a:t>
            </a:r>
          </a:p>
          <a:p>
            <a:pPr marL="285750" indent="-285750" rtl="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GB" dirty="0"/>
              <a:t>Look for nearby enemies, if timeout</a:t>
            </a:r>
          </a:p>
          <a:p>
            <a:pPr marL="285750" indent="-285750" rtl="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GB" dirty="0"/>
              <a:t>Attack bases or explore when no nearby enemies for longer time </a:t>
            </a:r>
          </a:p>
          <a:p>
            <a:pPr marL="285750" indent="-285750" rtl="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GB" dirty="0"/>
              <a:t>Chance for retreat if when HP is low</a:t>
            </a:r>
          </a:p>
        </p:txBody>
      </p:sp>
      <p:pic>
        <p:nvPicPr>
          <p:cNvPr id="10" name="Picture Placeholder 9" descr="A tank driving through a field&#10;&#10;Description automatically generated">
            <a:extLst>
              <a:ext uri="{FF2B5EF4-FFF2-40B4-BE49-F238E27FC236}">
                <a16:creationId xmlns:a16="http://schemas.microsoft.com/office/drawing/2014/main" id="{9123CB61-A91F-A486-8A5E-CCEB798C42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1503" r="11503"/>
          <a:stretch>
            <a:fillRect/>
          </a:stretch>
        </p:blipFill>
        <p:spPr/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002107B-2A04-DC58-39EB-377332CD49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1847" y="4242895"/>
            <a:ext cx="2048161" cy="159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359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C892C7B-1CCA-277F-ED68-33221CA28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5442" y="2232175"/>
            <a:ext cx="1932599" cy="2920237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1B6C6BD0-EDC9-7C44-A414-B66D25E34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1289304"/>
          </a:xfrm>
        </p:spPr>
        <p:txBody>
          <a:bodyPr rtlCol="0"/>
          <a:lstStyle/>
          <a:p>
            <a:pPr rtl="0"/>
            <a:r>
              <a:rPr lang="en-GB" dirty="0"/>
              <a:t>FSM Stages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42B2560-FAA9-124F-AD83-8C8D48E03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6029" y="5257321"/>
            <a:ext cx="2919413" cy="583534"/>
          </a:xfrm>
        </p:spPr>
        <p:txBody>
          <a:bodyPr rtlCol="0"/>
          <a:lstStyle/>
          <a:p>
            <a:pPr rtl="0"/>
            <a:r>
              <a:rPr lang="en-GB" dirty="0"/>
              <a:t>No nearby enemies</a:t>
            </a:r>
          </a:p>
        </p:txBody>
      </p:sp>
      <p:sp>
        <p:nvSpPr>
          <p:cNvPr id="3" name="Picture Placeholder 2" descr="empty picture placeholder">
            <a:extLst>
              <a:ext uri="{FF2B5EF4-FFF2-40B4-BE49-F238E27FC236}">
                <a16:creationId xmlns:a16="http://schemas.microsoft.com/office/drawing/2014/main" id="{84A00354-97FE-4FC5-AFC1-BBA4A5B26E5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26761" y="2232999"/>
            <a:ext cx="1931956" cy="2919413"/>
          </a:xfrm>
        </p:spPr>
        <p:txBody>
          <a:bodyPr/>
          <a:lstStyle/>
          <a:p>
            <a:r>
              <a:rPr lang="en-GB" dirty="0"/>
              <a:t>Attack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B0FE939-6135-8846-B579-79F696C454ED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3407348" y="5257321"/>
            <a:ext cx="2919413" cy="583534"/>
          </a:xfrm>
        </p:spPr>
        <p:txBody>
          <a:bodyPr rtlCol="0"/>
          <a:lstStyle/>
          <a:p>
            <a:pPr rtl="0"/>
            <a:r>
              <a:rPr lang="en-GB" dirty="0"/>
              <a:t>Enemy spotted (far)</a:t>
            </a:r>
          </a:p>
        </p:txBody>
      </p:sp>
      <p:sp>
        <p:nvSpPr>
          <p:cNvPr id="5" name="Picture Placeholder 4" descr="empty picture placeholder">
            <a:extLst>
              <a:ext uri="{FF2B5EF4-FFF2-40B4-BE49-F238E27FC236}">
                <a16:creationId xmlns:a16="http://schemas.microsoft.com/office/drawing/2014/main" id="{213224A7-CC8A-4E36-83AC-6D00FF28652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776492" y="2163330"/>
            <a:ext cx="1860486" cy="2919413"/>
          </a:xfrm>
        </p:spPr>
        <p:txBody>
          <a:bodyPr/>
          <a:lstStyle/>
          <a:p>
            <a:r>
              <a:rPr lang="en-GB" dirty="0"/>
              <a:t>Retreat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96C3DD2-045C-6945-B783-8067FCC3CDF9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5857079" y="5257321"/>
            <a:ext cx="2919413" cy="583534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Close distance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893A85C-CE3B-7719-EEAD-172247C244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7279" y="2163331"/>
            <a:ext cx="2002537" cy="2919413"/>
          </a:xfrm>
        </p:spPr>
        <p:txBody>
          <a:bodyPr/>
          <a:lstStyle/>
          <a:p>
            <a:r>
              <a:rPr lang="en-GB" dirty="0"/>
              <a:t>Search</a:t>
            </a:r>
          </a:p>
        </p:txBody>
      </p:sp>
      <p:sp>
        <p:nvSpPr>
          <p:cNvPr id="2" name="Text Placeholder 23">
            <a:extLst>
              <a:ext uri="{FF2B5EF4-FFF2-40B4-BE49-F238E27FC236}">
                <a16:creationId xmlns:a16="http://schemas.microsoft.com/office/drawing/2014/main" id="{B24587BE-CF8F-6AFA-FA1E-F314EEB519FF}"/>
              </a:ext>
            </a:extLst>
          </p:cNvPr>
          <p:cNvSpPr txBox="1">
            <a:spLocks/>
          </p:cNvSpPr>
          <p:nvPr/>
        </p:nvSpPr>
        <p:spPr>
          <a:xfrm>
            <a:off x="8236267" y="5257321"/>
            <a:ext cx="2919413" cy="583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Low HP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4BA60FF6-93CC-7524-F94E-555351742D20}"/>
              </a:ext>
            </a:extLst>
          </p:cNvPr>
          <p:cNvSpPr/>
          <p:nvPr/>
        </p:nvSpPr>
        <p:spPr>
          <a:xfrm>
            <a:off x="3271707" y="3056182"/>
            <a:ext cx="366391" cy="1133707"/>
          </a:xfrm>
          <a:prstGeom prst="rightArrow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CF67FFEF-B079-5555-EB1D-3364EF249A8F}"/>
              </a:ext>
            </a:extLst>
          </p:cNvPr>
          <p:cNvSpPr/>
          <p:nvPr/>
        </p:nvSpPr>
        <p:spPr>
          <a:xfrm>
            <a:off x="5857455" y="3056182"/>
            <a:ext cx="366391" cy="1133707"/>
          </a:xfrm>
          <a:prstGeom prst="rightArrow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ED61F952-A83D-B91E-A191-6AD8FBDD14BD}"/>
              </a:ext>
            </a:extLst>
          </p:cNvPr>
          <p:cNvSpPr/>
          <p:nvPr/>
        </p:nvSpPr>
        <p:spPr>
          <a:xfrm>
            <a:off x="8361632" y="3056181"/>
            <a:ext cx="366391" cy="1133707"/>
          </a:xfrm>
          <a:prstGeom prst="rightArrow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0389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D59CD-1242-F149-AB16-9D02E7C89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3870" y="942871"/>
            <a:ext cx="5711810" cy="1289304"/>
          </a:xfrm>
        </p:spPr>
        <p:txBody>
          <a:bodyPr rtlCol="0"/>
          <a:lstStyle/>
          <a:p>
            <a:pPr rtl="0"/>
            <a:r>
              <a:rPr lang="en-GB" b="1" dirty="0"/>
              <a:t>!!!!!! 	! DELETE ME (LATER) !	!!!!!!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97D95-D925-3641-A715-DB7630E983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43870" y="2286000"/>
            <a:ext cx="5711810" cy="3630168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GB"/>
              <a:t>You can write about your theme here.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GB"/>
              <a:t>You can explain why you chose the theme. 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GB"/>
              <a:t>The goal is to be light-hearted, playful, and funny</a:t>
            </a:r>
          </a:p>
          <a:p>
            <a:pPr marL="342900" indent="-342900" rtl="0">
              <a:buFont typeface="+mj-lt"/>
              <a:buAutoNum type="arabicPeriod"/>
            </a:pPr>
            <a:endParaRPr lang="en-GB"/>
          </a:p>
        </p:txBody>
      </p:sp>
      <p:pic>
        <p:nvPicPr>
          <p:cNvPr id="7" name="Content Placeholder 6" descr="A tank on a dirt road">
            <a:extLst>
              <a:ext uri="{FF2B5EF4-FFF2-40B4-BE49-F238E27FC236}">
                <a16:creationId xmlns:a16="http://schemas.microsoft.com/office/drawing/2014/main" id="{BEA8CCD7-C07E-E07E-D21A-7FEEAB255F5F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604838" y="1671778"/>
            <a:ext cx="4589462" cy="3504920"/>
          </a:xfrm>
        </p:spPr>
      </p:pic>
    </p:spTree>
    <p:extLst>
      <p:ext uri="{BB962C8B-B14F-4D97-AF65-F5344CB8AC3E}">
        <p14:creationId xmlns:p14="http://schemas.microsoft.com/office/powerpoint/2010/main" val="2951688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2E9F2-C620-4FC8-8F0A-A41F3E18E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Add Video OR </a:t>
            </a:r>
            <a:r>
              <a:rPr lang="en-GB" b="1" dirty="0"/>
              <a:t>!!!!!! 	! DELETE ME (LATER) !	!!!!!! </a:t>
            </a:r>
            <a:endParaRPr lang="en-GB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FE413555-90DA-4F8E-95CF-45718528F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4576" y="2462572"/>
            <a:ext cx="9912096" cy="3760891"/>
          </a:xfrm>
          <a:solidFill>
            <a:schemeClr val="bg1"/>
          </a:solidFill>
        </p:spPr>
        <p:txBody>
          <a:bodyPr rtlCol="0"/>
          <a:lstStyle/>
          <a:p>
            <a:pPr rt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4493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53100-3076-4726-B6E8-AE7CD2CCF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Something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AEC0676-36E0-374F-8480-880FE68CC82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rtlCol="0">
            <a:normAutofit/>
          </a:bodyPr>
          <a:lstStyle/>
          <a:p>
            <a:pPr rtl="0">
              <a:lnSpc>
                <a:spcPts val="2000"/>
              </a:lnSpc>
            </a:pPr>
            <a:r>
              <a:rPr lang="en-GB" sz="2400" b="1" dirty="0"/>
              <a:t>!!!!!! 	! DELETE ME (LATER) !	!!!!!! </a:t>
            </a:r>
            <a:endParaRPr lang="en-GB" sz="1600" dirty="0"/>
          </a:p>
        </p:txBody>
      </p:sp>
      <p:pic>
        <p:nvPicPr>
          <p:cNvPr id="7" name="Picture Placeholder 6" descr="A tank in a desert&#10;&#10;Description automatically generated">
            <a:extLst>
              <a:ext uri="{FF2B5EF4-FFF2-40B4-BE49-F238E27FC236}">
                <a16:creationId xmlns:a16="http://schemas.microsoft.com/office/drawing/2014/main" id="{40DF39D1-DF5C-4466-4E34-235C4986926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t="26677" b="26677"/>
          <a:stretch>
            <a:fillRect/>
          </a:stretch>
        </p:blipFill>
        <p:spPr>
          <a:xfrm>
            <a:off x="635001" y="1004059"/>
            <a:ext cx="10921998" cy="3294019"/>
          </a:xfrm>
        </p:spPr>
      </p:pic>
    </p:spTree>
    <p:extLst>
      <p:ext uri="{BB962C8B-B14F-4D97-AF65-F5344CB8AC3E}">
        <p14:creationId xmlns:p14="http://schemas.microsoft.com/office/powerpoint/2010/main" val="3512217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en-GB" b="1" dirty="0"/>
              <a:t>!!!!!! 	! DELETE ME (LATER) !	!!!!!! 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8E7591AD-81F4-2E45-AE36-F4DA40C1903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marL="0" indent="0" rtl="0">
              <a:lnSpc>
                <a:spcPts val="2000"/>
              </a:lnSpc>
              <a:buNone/>
            </a:pPr>
            <a:r>
              <a:rPr lang="en-GB"/>
              <a:t>Your theme can be anything you want. Here are some examples to start:</a:t>
            </a:r>
          </a:p>
          <a:p>
            <a:pPr rtl="0">
              <a:lnSpc>
                <a:spcPts val="2000"/>
              </a:lnSpc>
            </a:pPr>
            <a:r>
              <a:rPr lang="en-GB"/>
              <a:t>Explain why [subject] is your favourite film.</a:t>
            </a:r>
          </a:p>
          <a:p>
            <a:pPr rtl="0">
              <a:lnSpc>
                <a:spcPts val="2000"/>
              </a:lnSpc>
            </a:pPr>
            <a:r>
              <a:rPr lang="en-GB"/>
              <a:t>Teach about a famous person in history.</a:t>
            </a:r>
          </a:p>
          <a:p>
            <a:pPr rtl="0">
              <a:lnSpc>
                <a:spcPts val="2000"/>
              </a:lnSpc>
            </a:pPr>
            <a:r>
              <a:rPr lang="en-GB"/>
              <a:t>Introduce the group to your hidden talent.</a:t>
            </a:r>
          </a:p>
          <a:p>
            <a:pPr rt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689873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MONO">
      <a:dk1>
        <a:srgbClr val="000000"/>
      </a:dk1>
      <a:lt1>
        <a:srgbClr val="ECEEF7"/>
      </a:lt1>
      <a:dk2>
        <a:srgbClr val="000000"/>
      </a:dk2>
      <a:lt2>
        <a:srgbClr val="F5F8FF"/>
      </a:lt2>
      <a:accent1>
        <a:srgbClr val="ECEEF7"/>
      </a:accent1>
      <a:accent2>
        <a:srgbClr val="F5F8FF"/>
      </a:accent2>
      <a:accent3>
        <a:srgbClr val="A1A2A9"/>
      </a:accent3>
      <a:accent4>
        <a:srgbClr val="141514"/>
      </a:accent4>
      <a:accent5>
        <a:srgbClr val="000000"/>
      </a:accent5>
      <a:accent6>
        <a:srgbClr val="96969C"/>
      </a:accent6>
      <a:hlink>
        <a:srgbClr val="5F6063"/>
      </a:hlink>
      <a:folHlink>
        <a:srgbClr val="919191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400035_TF00089743_Win32" id="{9DDE69A1-7ED8-44E4-9036-F36EE21C92D5}" vid="{29EBE915-5E08-4611-850F-A76645A1B1F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96C458A-6CC1-4FEE-AC7F-D0ABFD0DD393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47902AF-9AD5-48A3-AD68-95C39B09F3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C74EDC3-6C87-4699-93BC-02BA54C8E07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F000AB2-1957-427C-B872-176ABC83E73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 party</Template>
  <TotalTime>82</TotalTime>
  <Words>188</Words>
  <Application>Microsoft Office PowerPoint</Application>
  <PresentationFormat>Widescreen</PresentationFormat>
  <Paragraphs>41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Century Gothic</vt:lpstr>
      <vt:lpstr>RetrospectVTI</vt:lpstr>
      <vt:lpstr>Ares Team</vt:lpstr>
      <vt:lpstr>AI Techniques</vt:lpstr>
      <vt:lpstr>Intended behaviour</vt:lpstr>
      <vt:lpstr>FSM Stages</vt:lpstr>
      <vt:lpstr>!!!!!!  ! DELETE ME (LATER) ! !!!!!! </vt:lpstr>
      <vt:lpstr>Add Video OR !!!!!!  ! DELETE ME (LATER) ! !!!!!! </vt:lpstr>
      <vt:lpstr>Something</vt:lpstr>
      <vt:lpstr>!!!!!!  ! DELETE ME (LATER) ! !!!!!!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Krzysztof Aron Panek</dc:creator>
  <cp:lastModifiedBy>Krzysztof Aron Panek</cp:lastModifiedBy>
  <cp:revision>3</cp:revision>
  <dcterms:created xsi:type="dcterms:W3CDTF">2024-12-07T23:56:57Z</dcterms:created>
  <dcterms:modified xsi:type="dcterms:W3CDTF">2024-12-12T13:37:51Z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